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1" r:id="rId1"/>
  </p:sldMasterIdLst>
  <p:notesMasterIdLst>
    <p:notesMasterId r:id="rId3"/>
  </p:notesMasterIdLst>
  <p:sldIdLst>
    <p:sldId id="256" r:id="rId2"/>
  </p:sldIdLst>
  <p:sldSz cx="9601200" cy="12801600" type="A3"/>
  <p:notesSz cx="6858000" cy="9144000"/>
  <p:embeddedFontLst>
    <p:embeddedFont>
      <p:font typeface="Calibri" panose="020F0502020204030204" pitchFamily="34" charset="0"/>
      <p:regular r:id="rId4"/>
      <p:bold r:id="rId5"/>
      <p:italic r:id="rId6"/>
      <p:boldItalic r:id="rId7"/>
    </p:embeddedFont>
    <p:embeddedFont>
      <p:font typeface="Arial Narrow" panose="020B0606020202030204" pitchFamily="34"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68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pn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610956" marR="0" lvl="1" indent="-1356" algn="l" rtl="0">
              <a:spcBef>
                <a:spcPts val="0"/>
              </a:spcBef>
              <a:buNone/>
              <a:defRPr sz="2400" b="0" i="0" u="none" strike="noStrike" cap="none">
                <a:solidFill>
                  <a:schemeClr val="dk1"/>
                </a:solidFill>
                <a:latin typeface="Calibri"/>
                <a:ea typeface="Calibri"/>
                <a:cs typeface="Calibri"/>
                <a:sym typeface="Calibri"/>
              </a:defRPr>
            </a:lvl2pPr>
            <a:lvl3pPr marL="1221913" marR="0" lvl="2" indent="-2713" algn="l" rtl="0">
              <a:spcBef>
                <a:spcPts val="0"/>
              </a:spcBef>
              <a:buNone/>
              <a:defRPr sz="2400" b="0" i="0" u="none" strike="noStrike" cap="none">
                <a:solidFill>
                  <a:schemeClr val="dk1"/>
                </a:solidFill>
                <a:latin typeface="Calibri"/>
                <a:ea typeface="Calibri"/>
                <a:cs typeface="Calibri"/>
                <a:sym typeface="Calibri"/>
              </a:defRPr>
            </a:lvl3pPr>
            <a:lvl4pPr marL="1832869" marR="0" lvl="3" indent="-4068" algn="l" rtl="0">
              <a:spcBef>
                <a:spcPts val="0"/>
              </a:spcBef>
              <a:buNone/>
              <a:defRPr sz="2400" b="0" i="0" u="none" strike="noStrike" cap="none">
                <a:solidFill>
                  <a:schemeClr val="dk1"/>
                </a:solidFill>
                <a:latin typeface="Calibri"/>
                <a:ea typeface="Calibri"/>
                <a:cs typeface="Calibri"/>
                <a:sym typeface="Calibri"/>
              </a:defRPr>
            </a:lvl4pPr>
            <a:lvl5pPr marL="2443825" marR="0" lvl="4" indent="-5425" algn="l" rtl="0">
              <a:spcBef>
                <a:spcPts val="0"/>
              </a:spcBef>
              <a:buNone/>
              <a:defRPr sz="2400" b="0" i="0" u="none" strike="noStrike" cap="none">
                <a:solidFill>
                  <a:schemeClr val="dk1"/>
                </a:solidFill>
                <a:latin typeface="Calibri"/>
                <a:ea typeface="Calibri"/>
                <a:cs typeface="Calibri"/>
                <a:sym typeface="Calibri"/>
              </a:defRPr>
            </a:lvl5pPr>
            <a:lvl6pPr marL="3054782" marR="0" lvl="5" indent="-6781" algn="l" rtl="0">
              <a:spcBef>
                <a:spcPts val="0"/>
              </a:spcBef>
              <a:buNone/>
              <a:defRPr sz="2400" b="0" i="0" u="none" strike="noStrike" cap="none">
                <a:solidFill>
                  <a:schemeClr val="dk1"/>
                </a:solidFill>
                <a:latin typeface="Calibri"/>
                <a:ea typeface="Calibri"/>
                <a:cs typeface="Calibri"/>
                <a:sym typeface="Calibri"/>
              </a:defRPr>
            </a:lvl6pPr>
            <a:lvl7pPr marL="3665738" marR="0" lvl="6" indent="-8137" algn="l" rtl="0">
              <a:spcBef>
                <a:spcPts val="0"/>
              </a:spcBef>
              <a:buNone/>
              <a:defRPr sz="2400" b="0" i="0" u="none" strike="noStrike" cap="none">
                <a:solidFill>
                  <a:schemeClr val="dk1"/>
                </a:solidFill>
                <a:latin typeface="Calibri"/>
                <a:ea typeface="Calibri"/>
                <a:cs typeface="Calibri"/>
                <a:sym typeface="Calibri"/>
              </a:defRPr>
            </a:lvl7pPr>
            <a:lvl8pPr marL="4276695" marR="0" lvl="7" indent="-9495" algn="l" rtl="0">
              <a:spcBef>
                <a:spcPts val="0"/>
              </a:spcBef>
              <a:buNone/>
              <a:defRPr sz="2400" b="0" i="0" u="none" strike="noStrike" cap="none">
                <a:solidFill>
                  <a:schemeClr val="dk1"/>
                </a:solidFill>
                <a:latin typeface="Calibri"/>
                <a:ea typeface="Calibri"/>
                <a:cs typeface="Calibri"/>
                <a:sym typeface="Calibri"/>
              </a:defRPr>
            </a:lvl8pPr>
            <a:lvl9pPr marL="4887651" marR="0" lvl="8" indent="-10850" algn="l" rtl="0">
              <a:spcBef>
                <a:spcPts val="0"/>
              </a:spcBef>
              <a:buNone/>
              <a:defRPr sz="24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610956" marR="0" lvl="1" indent="-1356" algn="l" rtl="0">
              <a:spcBef>
                <a:spcPts val="0"/>
              </a:spcBef>
              <a:buNone/>
              <a:defRPr sz="2400" b="0" i="0" u="none" strike="noStrike" cap="none">
                <a:solidFill>
                  <a:schemeClr val="dk1"/>
                </a:solidFill>
                <a:latin typeface="Calibri"/>
                <a:ea typeface="Calibri"/>
                <a:cs typeface="Calibri"/>
                <a:sym typeface="Calibri"/>
              </a:defRPr>
            </a:lvl2pPr>
            <a:lvl3pPr marL="1221913" marR="0" lvl="2" indent="-2713" algn="l" rtl="0">
              <a:spcBef>
                <a:spcPts val="0"/>
              </a:spcBef>
              <a:buNone/>
              <a:defRPr sz="2400" b="0" i="0" u="none" strike="noStrike" cap="none">
                <a:solidFill>
                  <a:schemeClr val="dk1"/>
                </a:solidFill>
                <a:latin typeface="Calibri"/>
                <a:ea typeface="Calibri"/>
                <a:cs typeface="Calibri"/>
                <a:sym typeface="Calibri"/>
              </a:defRPr>
            </a:lvl3pPr>
            <a:lvl4pPr marL="1832869" marR="0" lvl="3" indent="-4068" algn="l" rtl="0">
              <a:spcBef>
                <a:spcPts val="0"/>
              </a:spcBef>
              <a:buNone/>
              <a:defRPr sz="2400" b="0" i="0" u="none" strike="noStrike" cap="none">
                <a:solidFill>
                  <a:schemeClr val="dk1"/>
                </a:solidFill>
                <a:latin typeface="Calibri"/>
                <a:ea typeface="Calibri"/>
                <a:cs typeface="Calibri"/>
                <a:sym typeface="Calibri"/>
              </a:defRPr>
            </a:lvl4pPr>
            <a:lvl5pPr marL="2443825" marR="0" lvl="4" indent="-5425" algn="l" rtl="0">
              <a:spcBef>
                <a:spcPts val="0"/>
              </a:spcBef>
              <a:buNone/>
              <a:defRPr sz="2400" b="0" i="0" u="none" strike="noStrike" cap="none">
                <a:solidFill>
                  <a:schemeClr val="dk1"/>
                </a:solidFill>
                <a:latin typeface="Calibri"/>
                <a:ea typeface="Calibri"/>
                <a:cs typeface="Calibri"/>
                <a:sym typeface="Calibri"/>
              </a:defRPr>
            </a:lvl5pPr>
            <a:lvl6pPr marL="3054782" marR="0" lvl="5" indent="-6781" algn="l" rtl="0">
              <a:spcBef>
                <a:spcPts val="0"/>
              </a:spcBef>
              <a:buNone/>
              <a:defRPr sz="2400" b="0" i="0" u="none" strike="noStrike" cap="none">
                <a:solidFill>
                  <a:schemeClr val="dk1"/>
                </a:solidFill>
                <a:latin typeface="Calibri"/>
                <a:ea typeface="Calibri"/>
                <a:cs typeface="Calibri"/>
                <a:sym typeface="Calibri"/>
              </a:defRPr>
            </a:lvl6pPr>
            <a:lvl7pPr marL="3665738" marR="0" lvl="6" indent="-8137" algn="l" rtl="0">
              <a:spcBef>
                <a:spcPts val="0"/>
              </a:spcBef>
              <a:buNone/>
              <a:defRPr sz="2400" b="0" i="0" u="none" strike="noStrike" cap="none">
                <a:solidFill>
                  <a:schemeClr val="dk1"/>
                </a:solidFill>
                <a:latin typeface="Calibri"/>
                <a:ea typeface="Calibri"/>
                <a:cs typeface="Calibri"/>
                <a:sym typeface="Calibri"/>
              </a:defRPr>
            </a:lvl7pPr>
            <a:lvl8pPr marL="4276695" marR="0" lvl="7" indent="-9495" algn="l" rtl="0">
              <a:spcBef>
                <a:spcPts val="0"/>
              </a:spcBef>
              <a:buNone/>
              <a:defRPr sz="2400" b="0" i="0" u="none" strike="noStrike" cap="none">
                <a:solidFill>
                  <a:schemeClr val="dk1"/>
                </a:solidFill>
                <a:latin typeface="Calibri"/>
                <a:ea typeface="Calibri"/>
                <a:cs typeface="Calibri"/>
                <a:sym typeface="Calibri"/>
              </a:defRPr>
            </a:lvl8pPr>
            <a:lvl9pPr marL="4887651" marR="0" lvl="8" indent="-10850" algn="l" rtl="0">
              <a:spcBef>
                <a:spcPts val="0"/>
              </a:spcBef>
              <a:buNone/>
              <a:defRPr sz="24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2143125" y="685800"/>
            <a:ext cx="2571749"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600" b="0" i="0" u="none" strike="noStrike" cap="none">
                <a:solidFill>
                  <a:schemeClr val="dk1"/>
                </a:solidFill>
                <a:latin typeface="Calibri"/>
                <a:ea typeface="Calibri"/>
                <a:cs typeface="Calibri"/>
                <a:sym typeface="Calibri"/>
              </a:defRPr>
            </a:lvl1pPr>
            <a:lvl2pPr marL="610956" marR="0" lvl="1" indent="-1356" algn="l" rtl="0">
              <a:spcBef>
                <a:spcPts val="0"/>
              </a:spcBef>
              <a:buNone/>
              <a:defRPr sz="1600" b="0" i="0" u="none" strike="noStrike" cap="none">
                <a:solidFill>
                  <a:schemeClr val="dk1"/>
                </a:solidFill>
                <a:latin typeface="Calibri"/>
                <a:ea typeface="Calibri"/>
                <a:cs typeface="Calibri"/>
                <a:sym typeface="Calibri"/>
              </a:defRPr>
            </a:lvl2pPr>
            <a:lvl3pPr marL="1221913" marR="0" lvl="2" indent="-2713" algn="l" rtl="0">
              <a:spcBef>
                <a:spcPts val="0"/>
              </a:spcBef>
              <a:buNone/>
              <a:defRPr sz="1600" b="0" i="0" u="none" strike="noStrike" cap="none">
                <a:solidFill>
                  <a:schemeClr val="dk1"/>
                </a:solidFill>
                <a:latin typeface="Calibri"/>
                <a:ea typeface="Calibri"/>
                <a:cs typeface="Calibri"/>
                <a:sym typeface="Calibri"/>
              </a:defRPr>
            </a:lvl3pPr>
            <a:lvl4pPr marL="1832869" marR="0" lvl="3" indent="-4068" algn="l" rtl="0">
              <a:spcBef>
                <a:spcPts val="0"/>
              </a:spcBef>
              <a:buNone/>
              <a:defRPr sz="1600" b="0" i="0" u="none" strike="noStrike" cap="none">
                <a:solidFill>
                  <a:schemeClr val="dk1"/>
                </a:solidFill>
                <a:latin typeface="Calibri"/>
                <a:ea typeface="Calibri"/>
                <a:cs typeface="Calibri"/>
                <a:sym typeface="Calibri"/>
              </a:defRPr>
            </a:lvl4pPr>
            <a:lvl5pPr marL="2443825" marR="0" lvl="4" indent="-5425" algn="l" rtl="0">
              <a:spcBef>
                <a:spcPts val="0"/>
              </a:spcBef>
              <a:buNone/>
              <a:defRPr sz="1600" b="0" i="0" u="none" strike="noStrike" cap="none">
                <a:solidFill>
                  <a:schemeClr val="dk1"/>
                </a:solidFill>
                <a:latin typeface="Calibri"/>
                <a:ea typeface="Calibri"/>
                <a:cs typeface="Calibri"/>
                <a:sym typeface="Calibri"/>
              </a:defRPr>
            </a:lvl5pPr>
            <a:lvl6pPr marL="3054782" marR="0" lvl="5" indent="-6781" algn="l" rtl="0">
              <a:spcBef>
                <a:spcPts val="0"/>
              </a:spcBef>
              <a:buNone/>
              <a:defRPr sz="1600" b="0" i="0" u="none" strike="noStrike" cap="none">
                <a:solidFill>
                  <a:schemeClr val="dk1"/>
                </a:solidFill>
                <a:latin typeface="Calibri"/>
                <a:ea typeface="Calibri"/>
                <a:cs typeface="Calibri"/>
                <a:sym typeface="Calibri"/>
              </a:defRPr>
            </a:lvl6pPr>
            <a:lvl7pPr marL="3665738" marR="0" lvl="6" indent="-8137" algn="l" rtl="0">
              <a:spcBef>
                <a:spcPts val="0"/>
              </a:spcBef>
              <a:buNone/>
              <a:defRPr sz="1600" b="0" i="0" u="none" strike="noStrike" cap="none">
                <a:solidFill>
                  <a:schemeClr val="dk1"/>
                </a:solidFill>
                <a:latin typeface="Calibri"/>
                <a:ea typeface="Calibri"/>
                <a:cs typeface="Calibri"/>
                <a:sym typeface="Calibri"/>
              </a:defRPr>
            </a:lvl7pPr>
            <a:lvl8pPr marL="4276695" marR="0" lvl="7" indent="-9495" algn="l" rtl="0">
              <a:spcBef>
                <a:spcPts val="0"/>
              </a:spcBef>
              <a:buNone/>
              <a:defRPr sz="1600" b="0" i="0" u="none" strike="noStrike" cap="none">
                <a:solidFill>
                  <a:schemeClr val="dk1"/>
                </a:solidFill>
                <a:latin typeface="Calibri"/>
                <a:ea typeface="Calibri"/>
                <a:cs typeface="Calibri"/>
                <a:sym typeface="Calibri"/>
              </a:defRPr>
            </a:lvl8pPr>
            <a:lvl9pPr marL="4887651" marR="0" lvl="8" indent="-10850" algn="l" rtl="0">
              <a:spcBef>
                <a:spcPts val="0"/>
              </a:spcBef>
              <a:buNone/>
              <a:defRPr sz="16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610956" marR="0" lvl="1" indent="-1356" algn="l" rtl="0">
              <a:spcBef>
                <a:spcPts val="0"/>
              </a:spcBef>
              <a:buNone/>
              <a:defRPr sz="2400" b="0" i="0" u="none" strike="noStrike" cap="none">
                <a:solidFill>
                  <a:schemeClr val="dk1"/>
                </a:solidFill>
                <a:latin typeface="Calibri"/>
                <a:ea typeface="Calibri"/>
                <a:cs typeface="Calibri"/>
                <a:sym typeface="Calibri"/>
              </a:defRPr>
            </a:lvl2pPr>
            <a:lvl3pPr marL="1221913" marR="0" lvl="2" indent="-2713" algn="l" rtl="0">
              <a:spcBef>
                <a:spcPts val="0"/>
              </a:spcBef>
              <a:buNone/>
              <a:defRPr sz="2400" b="0" i="0" u="none" strike="noStrike" cap="none">
                <a:solidFill>
                  <a:schemeClr val="dk1"/>
                </a:solidFill>
                <a:latin typeface="Calibri"/>
                <a:ea typeface="Calibri"/>
                <a:cs typeface="Calibri"/>
                <a:sym typeface="Calibri"/>
              </a:defRPr>
            </a:lvl3pPr>
            <a:lvl4pPr marL="1832869" marR="0" lvl="3" indent="-4068" algn="l" rtl="0">
              <a:spcBef>
                <a:spcPts val="0"/>
              </a:spcBef>
              <a:buNone/>
              <a:defRPr sz="2400" b="0" i="0" u="none" strike="noStrike" cap="none">
                <a:solidFill>
                  <a:schemeClr val="dk1"/>
                </a:solidFill>
                <a:latin typeface="Calibri"/>
                <a:ea typeface="Calibri"/>
                <a:cs typeface="Calibri"/>
                <a:sym typeface="Calibri"/>
              </a:defRPr>
            </a:lvl4pPr>
            <a:lvl5pPr marL="2443825" marR="0" lvl="4" indent="-5425" algn="l" rtl="0">
              <a:spcBef>
                <a:spcPts val="0"/>
              </a:spcBef>
              <a:buNone/>
              <a:defRPr sz="2400" b="0" i="0" u="none" strike="noStrike" cap="none">
                <a:solidFill>
                  <a:schemeClr val="dk1"/>
                </a:solidFill>
                <a:latin typeface="Calibri"/>
                <a:ea typeface="Calibri"/>
                <a:cs typeface="Calibri"/>
                <a:sym typeface="Calibri"/>
              </a:defRPr>
            </a:lvl5pPr>
            <a:lvl6pPr marL="3054782" marR="0" lvl="5" indent="-6781" algn="l" rtl="0">
              <a:spcBef>
                <a:spcPts val="0"/>
              </a:spcBef>
              <a:buNone/>
              <a:defRPr sz="2400" b="0" i="0" u="none" strike="noStrike" cap="none">
                <a:solidFill>
                  <a:schemeClr val="dk1"/>
                </a:solidFill>
                <a:latin typeface="Calibri"/>
                <a:ea typeface="Calibri"/>
                <a:cs typeface="Calibri"/>
                <a:sym typeface="Calibri"/>
              </a:defRPr>
            </a:lvl6pPr>
            <a:lvl7pPr marL="3665738" marR="0" lvl="6" indent="-8137" algn="l" rtl="0">
              <a:spcBef>
                <a:spcPts val="0"/>
              </a:spcBef>
              <a:buNone/>
              <a:defRPr sz="2400" b="0" i="0" u="none" strike="noStrike" cap="none">
                <a:solidFill>
                  <a:schemeClr val="dk1"/>
                </a:solidFill>
                <a:latin typeface="Calibri"/>
                <a:ea typeface="Calibri"/>
                <a:cs typeface="Calibri"/>
                <a:sym typeface="Calibri"/>
              </a:defRPr>
            </a:lvl7pPr>
            <a:lvl8pPr marL="4276695" marR="0" lvl="7" indent="-9495" algn="l" rtl="0">
              <a:spcBef>
                <a:spcPts val="0"/>
              </a:spcBef>
              <a:buNone/>
              <a:defRPr sz="2400" b="0" i="0" u="none" strike="noStrike" cap="none">
                <a:solidFill>
                  <a:schemeClr val="dk1"/>
                </a:solidFill>
                <a:latin typeface="Calibri"/>
                <a:ea typeface="Calibri"/>
                <a:cs typeface="Calibri"/>
                <a:sym typeface="Calibri"/>
              </a:defRPr>
            </a:lvl8pPr>
            <a:lvl9pPr marL="4887651" marR="0" lvl="8" indent="-10850" algn="l" rtl="0">
              <a:spcBef>
                <a:spcPts val="0"/>
              </a:spcBef>
              <a:buNone/>
              <a:defRPr sz="24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fi-FI" sz="1200" b="0" i="0" u="none" strike="noStrike" cap="none">
                <a:solidFill>
                  <a:schemeClr val="dk1"/>
                </a:solidFill>
                <a:latin typeface="Calibri"/>
                <a:ea typeface="Calibri"/>
                <a:cs typeface="Calibri"/>
                <a:sym typeface="Calibri"/>
              </a:rPr>
              <a:t>‹#›</a:t>
            </a:fld>
            <a:endParaRPr lang="fi-FI"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Shape 2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5" name="Shape 25"/>
          <p:cNvSpPr>
            <a:spLocks noGrp="1" noRot="1" noChangeAspect="1"/>
          </p:cNvSpPr>
          <p:nvPr>
            <p:ph type="sldImg" idx="2"/>
          </p:nvPr>
        </p:nvSpPr>
        <p:spPr>
          <a:xfrm>
            <a:off x="2143125" y="685800"/>
            <a:ext cx="257175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and three contents">
    <p:spTree>
      <p:nvGrpSpPr>
        <p:cNvPr id="1" name="Shape 14"/>
        <p:cNvGrpSpPr/>
        <p:nvPr/>
      </p:nvGrpSpPr>
      <p:grpSpPr>
        <a:xfrm>
          <a:off x="0" y="0"/>
          <a:ext cx="0" cy="0"/>
          <a:chOff x="0" y="0"/>
          <a:chExt cx="0" cy="0"/>
        </a:xfrm>
      </p:grpSpPr>
      <p:sp>
        <p:nvSpPr>
          <p:cNvPr id="15" name="Shape 15"/>
          <p:cNvSpPr txBox="1">
            <a:spLocks noGrp="1"/>
          </p:cNvSpPr>
          <p:nvPr>
            <p:ph type="body" idx="1"/>
          </p:nvPr>
        </p:nvSpPr>
        <p:spPr>
          <a:xfrm>
            <a:off x="502152" y="2735385"/>
            <a:ext cx="2813821" cy="8548989"/>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
        <p:nvSpPr>
          <p:cNvPr id="16" name="Shape 16"/>
          <p:cNvSpPr txBox="1">
            <a:spLocks noGrp="1"/>
          </p:cNvSpPr>
          <p:nvPr>
            <p:ph type="body" idx="2"/>
          </p:nvPr>
        </p:nvSpPr>
        <p:spPr>
          <a:xfrm>
            <a:off x="3445642" y="2735385"/>
            <a:ext cx="2813821" cy="8548989"/>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
        <p:nvSpPr>
          <p:cNvPr id="17" name="Shape 17"/>
          <p:cNvSpPr txBox="1">
            <a:spLocks noGrp="1"/>
          </p:cNvSpPr>
          <p:nvPr>
            <p:ph type="body" idx="3"/>
          </p:nvPr>
        </p:nvSpPr>
        <p:spPr>
          <a:xfrm>
            <a:off x="6389132" y="2735385"/>
            <a:ext cx="2813821" cy="8548989"/>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18"/>
        <p:cNvGrpSpPr/>
        <p:nvPr/>
      </p:nvGrpSpPr>
      <p:grpSpPr>
        <a:xfrm>
          <a:off x="0" y="0"/>
          <a:ext cx="0" cy="0"/>
          <a:chOff x="0" y="0"/>
          <a:chExt cx="0" cy="0"/>
        </a:xfrm>
      </p:grpSpPr>
      <p:sp>
        <p:nvSpPr>
          <p:cNvPr id="19" name="Shape 19"/>
          <p:cNvSpPr txBox="1">
            <a:spLocks noGrp="1"/>
          </p:cNvSpPr>
          <p:nvPr>
            <p:ph type="body" idx="1"/>
          </p:nvPr>
        </p:nvSpPr>
        <p:spPr>
          <a:xfrm>
            <a:off x="502152" y="2757268"/>
            <a:ext cx="8700800" cy="8527105"/>
          </a:xfrm>
          <a:prstGeom prst="rect">
            <a:avLst/>
          </a:prstGeom>
          <a:noFill/>
          <a:ln>
            <a:noFill/>
          </a:ln>
        </p:spPr>
        <p:txBody>
          <a:bodyPr lIns="91425" tIns="91425" rIns="91425" bIns="91425" anchor="t" anchorCtr="0"/>
          <a:lstStyle>
            <a:lvl1pPr marL="0" marR="0" lvl="0" indent="0" algn="l" rtl="0">
              <a:spcBef>
                <a:spcPts val="300"/>
              </a:spcBef>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two contents">
    <p:spTree>
      <p:nvGrpSpPr>
        <p:cNvPr id="1" name="Shape 20"/>
        <p:cNvGrpSpPr/>
        <p:nvPr/>
      </p:nvGrpSpPr>
      <p:grpSpPr>
        <a:xfrm>
          <a:off x="0" y="0"/>
          <a:ext cx="0" cy="0"/>
          <a:chOff x="0" y="0"/>
          <a:chExt cx="0" cy="0"/>
        </a:xfrm>
      </p:grpSpPr>
      <p:sp>
        <p:nvSpPr>
          <p:cNvPr id="21" name="Shape 21"/>
          <p:cNvSpPr txBox="1">
            <a:spLocks noGrp="1"/>
          </p:cNvSpPr>
          <p:nvPr>
            <p:ph type="body" idx="1"/>
          </p:nvPr>
        </p:nvSpPr>
        <p:spPr>
          <a:xfrm>
            <a:off x="502152" y="2765250"/>
            <a:ext cx="4307340" cy="8519124"/>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
        <p:nvSpPr>
          <p:cNvPr id="22" name="Shape 22"/>
          <p:cNvSpPr txBox="1">
            <a:spLocks noGrp="1"/>
          </p:cNvSpPr>
          <p:nvPr>
            <p:ph type="body" idx="2"/>
          </p:nvPr>
        </p:nvSpPr>
        <p:spPr>
          <a:xfrm>
            <a:off x="4898392" y="2765250"/>
            <a:ext cx="4304562" cy="8519124"/>
          </a:xfrm>
          <a:prstGeom prst="rect">
            <a:avLst/>
          </a:prstGeom>
          <a:noFill/>
          <a:ln>
            <a:noFill/>
          </a:ln>
        </p:spPr>
        <p:txBody>
          <a:bodyPr lIns="91425" tIns="91425" rIns="91425" bIns="91425" anchor="t" anchorCtr="0"/>
          <a:lstStyle>
            <a:lvl1pPr marL="0" marR="0" lvl="0" indent="0" algn="l" rtl="0">
              <a:lnSpc>
                <a:spcPct val="100000"/>
              </a:lnSpc>
              <a:spcBef>
                <a:spcPts val="300"/>
              </a:spcBef>
              <a:spcAft>
                <a:spcPts val="0"/>
              </a:spcAft>
              <a:buClr>
                <a:schemeClr val="dk1"/>
              </a:buClr>
              <a:buFont typeface="Arial Narrow"/>
              <a:buNone/>
              <a:defRPr sz="1500" b="0" i="0" u="none" strike="noStrike" cap="none">
                <a:solidFill>
                  <a:schemeClr val="dk1"/>
                </a:solidFill>
                <a:latin typeface="Arial Narrow"/>
                <a:ea typeface="Arial Narrow"/>
                <a:cs typeface="Arial Narrow"/>
                <a:sym typeface="Arial Narrow"/>
              </a:defRPr>
            </a:lvl1pPr>
            <a:lvl2pPr marL="610956" marR="0" lvl="1" indent="-1356"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2pPr>
            <a:lvl3pPr marL="1221913" marR="0" lvl="2" indent="-2713"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3pPr>
            <a:lvl4pPr marL="1832869" marR="0" lvl="3" indent="-4068"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4pPr>
            <a:lvl5pPr marL="2443825" marR="0" lvl="4" indent="-5425" algn="l" rtl="0">
              <a:spcBef>
                <a:spcPts val="320"/>
              </a:spcBef>
              <a:buClr>
                <a:schemeClr val="dk1"/>
              </a:buClr>
              <a:buFont typeface="Arial Narrow"/>
              <a:buNone/>
              <a:defRPr sz="1600" b="0" i="0" u="none" strike="noStrike" cap="none">
                <a:solidFill>
                  <a:schemeClr val="dk1"/>
                </a:solidFill>
                <a:latin typeface="Arial Narrow"/>
                <a:ea typeface="Arial Narrow"/>
                <a:cs typeface="Arial Narrow"/>
                <a:sym typeface="Arial Narrow"/>
              </a:defRPr>
            </a:lvl5pPr>
            <a:lvl6pPr marL="3360260" marR="0" lvl="5" indent="-140810"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6pPr>
            <a:lvl7pPr marL="3971216" marR="0" lvl="6" indent="-142166"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7pPr>
            <a:lvl8pPr marL="4582173" marR="0" lvl="7" indent="-143523"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8pPr>
            <a:lvl9pPr marL="5193129" marR="0" lvl="8" indent="-144879" algn="l" rtl="0">
              <a:spcBef>
                <a:spcPts val="540"/>
              </a:spcBef>
              <a:buClr>
                <a:schemeClr val="dk1"/>
              </a:buClr>
              <a:buSzPct val="100000"/>
              <a:buFont typeface="Arial"/>
              <a:buChar char="•"/>
              <a:defRPr sz="2700" b="0" i="0" u="none" strike="noStrike" cap="none">
                <a:solidFill>
                  <a:schemeClr val="dk1"/>
                </a:solidFill>
                <a:latin typeface="Arial Narrow"/>
                <a:ea typeface="Arial Narrow"/>
                <a:cs typeface="Arial Narrow"/>
                <a:sym typeface="Arial Narrow"/>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502152" y="909737"/>
            <a:ext cx="8700800" cy="797139"/>
          </a:xfrm>
          <a:prstGeom prst="rect">
            <a:avLst/>
          </a:prstGeom>
          <a:noFill/>
          <a:ln>
            <a:noFill/>
          </a:ln>
        </p:spPr>
        <p:txBody>
          <a:bodyPr lIns="91425" tIns="91425" rIns="91425" bIns="91425" anchor="t" anchorCtr="0"/>
          <a:lstStyle>
            <a:lvl1pPr marL="0" marR="0" lvl="0" indent="0" algn="l" rtl="0">
              <a:spcBef>
                <a:spcPts val="0"/>
              </a:spcBef>
              <a:buClr>
                <a:schemeClr val="dk2"/>
              </a:buClr>
              <a:buFont typeface="Arial Narrow"/>
              <a:buNone/>
              <a:defRPr sz="3200" b="0" i="0" u="none" strike="noStrike" cap="none">
                <a:solidFill>
                  <a:schemeClr val="dk2"/>
                </a:solidFill>
                <a:latin typeface="Arial Narrow"/>
                <a:ea typeface="Arial Narrow"/>
                <a:cs typeface="Arial Narrow"/>
                <a:sym typeface="Arial Narrow"/>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ftr" idx="11"/>
          </p:nvPr>
        </p:nvSpPr>
        <p:spPr>
          <a:xfrm>
            <a:off x="502152" y="1720777"/>
            <a:ext cx="8700800" cy="645019"/>
          </a:xfrm>
          <a:prstGeom prst="rect">
            <a:avLst/>
          </a:prstGeom>
          <a:noFill/>
          <a:ln>
            <a:noFill/>
          </a:ln>
        </p:spPr>
        <p:txBody>
          <a:bodyPr lIns="91425" tIns="91425" rIns="91425" bIns="91425" anchor="t" anchorCtr="0"/>
          <a:lstStyle>
            <a:lvl1pPr marL="0" marR="0" lvl="0" indent="0" algn="l" rtl="0">
              <a:spcBef>
                <a:spcPts val="0"/>
              </a:spcBef>
              <a:buNone/>
              <a:defRPr sz="1300" b="0" i="0" u="none" strike="noStrike" cap="none">
                <a:solidFill>
                  <a:srgbClr val="7F7F7F"/>
                </a:solidFill>
                <a:latin typeface="Arial Narrow"/>
                <a:ea typeface="Arial Narrow"/>
                <a:cs typeface="Arial Narrow"/>
                <a:sym typeface="Arial Narrow"/>
              </a:defRPr>
            </a:lvl1pPr>
            <a:lvl2pPr marL="610956" marR="0" lvl="1" indent="-1356" algn="l" rtl="0">
              <a:spcBef>
                <a:spcPts val="0"/>
              </a:spcBef>
              <a:buNone/>
              <a:defRPr sz="2400" b="0" i="0" u="none" strike="noStrike" cap="none">
                <a:solidFill>
                  <a:schemeClr val="dk1"/>
                </a:solidFill>
                <a:latin typeface="Arial Narrow"/>
                <a:ea typeface="Arial Narrow"/>
                <a:cs typeface="Arial Narrow"/>
                <a:sym typeface="Arial Narrow"/>
              </a:defRPr>
            </a:lvl2pPr>
            <a:lvl3pPr marL="1221913" marR="0" lvl="2" indent="-2713" algn="l" rtl="0">
              <a:spcBef>
                <a:spcPts val="0"/>
              </a:spcBef>
              <a:buNone/>
              <a:defRPr sz="2400" b="0" i="0" u="none" strike="noStrike" cap="none">
                <a:solidFill>
                  <a:schemeClr val="dk1"/>
                </a:solidFill>
                <a:latin typeface="Arial Narrow"/>
                <a:ea typeface="Arial Narrow"/>
                <a:cs typeface="Arial Narrow"/>
                <a:sym typeface="Arial Narrow"/>
              </a:defRPr>
            </a:lvl3pPr>
            <a:lvl4pPr marL="1832869" marR="0" lvl="3" indent="-4068" algn="l" rtl="0">
              <a:spcBef>
                <a:spcPts val="0"/>
              </a:spcBef>
              <a:buNone/>
              <a:defRPr sz="2400" b="0" i="0" u="none" strike="noStrike" cap="none">
                <a:solidFill>
                  <a:schemeClr val="dk1"/>
                </a:solidFill>
                <a:latin typeface="Arial Narrow"/>
                <a:ea typeface="Arial Narrow"/>
                <a:cs typeface="Arial Narrow"/>
                <a:sym typeface="Arial Narrow"/>
              </a:defRPr>
            </a:lvl4pPr>
            <a:lvl5pPr marL="2443825" marR="0" lvl="4" indent="-5425" algn="l" rtl="0">
              <a:spcBef>
                <a:spcPts val="0"/>
              </a:spcBef>
              <a:buNone/>
              <a:defRPr sz="2400" b="0" i="0" u="none" strike="noStrike" cap="none">
                <a:solidFill>
                  <a:schemeClr val="dk1"/>
                </a:solidFill>
                <a:latin typeface="Arial Narrow"/>
                <a:ea typeface="Arial Narrow"/>
                <a:cs typeface="Arial Narrow"/>
                <a:sym typeface="Arial Narrow"/>
              </a:defRPr>
            </a:lvl5pPr>
            <a:lvl6pPr marL="3054782" marR="0" lvl="5" indent="-6781" algn="l" rtl="0">
              <a:spcBef>
                <a:spcPts val="0"/>
              </a:spcBef>
              <a:buNone/>
              <a:defRPr sz="2400" b="0" i="0" u="none" strike="noStrike" cap="none">
                <a:solidFill>
                  <a:schemeClr val="dk1"/>
                </a:solidFill>
                <a:latin typeface="Arial Narrow"/>
                <a:ea typeface="Arial Narrow"/>
                <a:cs typeface="Arial Narrow"/>
                <a:sym typeface="Arial Narrow"/>
              </a:defRPr>
            </a:lvl6pPr>
            <a:lvl7pPr marL="3665738" marR="0" lvl="6" indent="-8137" algn="l" rtl="0">
              <a:spcBef>
                <a:spcPts val="0"/>
              </a:spcBef>
              <a:buNone/>
              <a:defRPr sz="2400" b="0" i="0" u="none" strike="noStrike" cap="none">
                <a:solidFill>
                  <a:schemeClr val="dk1"/>
                </a:solidFill>
                <a:latin typeface="Arial Narrow"/>
                <a:ea typeface="Arial Narrow"/>
                <a:cs typeface="Arial Narrow"/>
                <a:sym typeface="Arial Narrow"/>
              </a:defRPr>
            </a:lvl7pPr>
            <a:lvl8pPr marL="4276695" marR="0" lvl="7" indent="-9495" algn="l" rtl="0">
              <a:spcBef>
                <a:spcPts val="0"/>
              </a:spcBef>
              <a:buNone/>
              <a:defRPr sz="2400" b="0" i="0" u="none" strike="noStrike" cap="none">
                <a:solidFill>
                  <a:schemeClr val="dk1"/>
                </a:solidFill>
                <a:latin typeface="Arial Narrow"/>
                <a:ea typeface="Arial Narrow"/>
                <a:cs typeface="Arial Narrow"/>
                <a:sym typeface="Arial Narrow"/>
              </a:defRPr>
            </a:lvl8pPr>
            <a:lvl9pPr marL="4887651" marR="0" lvl="8" indent="-10850" algn="l" rtl="0">
              <a:spcBef>
                <a:spcPts val="0"/>
              </a:spcBef>
              <a:buNone/>
              <a:defRPr sz="2400" b="0" i="0" u="none" strike="noStrike" cap="none">
                <a:solidFill>
                  <a:schemeClr val="dk1"/>
                </a:solidFill>
                <a:latin typeface="Arial Narrow"/>
                <a:ea typeface="Arial Narrow"/>
                <a:cs typeface="Arial Narrow"/>
                <a:sym typeface="Arial Narrow"/>
              </a:defRPr>
            </a:lvl9pPr>
          </a:lstStyle>
          <a:p>
            <a:endParaRPr/>
          </a:p>
        </p:txBody>
      </p:sp>
      <p:cxnSp>
        <p:nvCxnSpPr>
          <p:cNvPr id="12" name="Shape 12"/>
          <p:cNvCxnSpPr/>
          <p:nvPr/>
        </p:nvCxnSpPr>
        <p:spPr>
          <a:xfrm>
            <a:off x="502152" y="2479383"/>
            <a:ext cx="8700800" cy="0"/>
          </a:xfrm>
          <a:prstGeom prst="straightConnector1">
            <a:avLst/>
          </a:prstGeom>
          <a:noFill/>
          <a:ln w="9525" cap="flat" cmpd="sng">
            <a:solidFill>
              <a:srgbClr val="FC740C"/>
            </a:solidFill>
            <a:prstDash val="solid"/>
            <a:round/>
            <a:headEnd type="none" w="med" len="med"/>
            <a:tailEnd type="none" w="med" len="med"/>
          </a:ln>
        </p:spPr>
      </p:cxnSp>
      <p:pic>
        <p:nvPicPr>
          <p:cNvPr id="13" name="Shape 13"/>
          <p:cNvPicPr preferRelativeResize="0"/>
          <p:nvPr/>
        </p:nvPicPr>
        <p:blipFill rotWithShape="1">
          <a:blip r:embed="rId5">
            <a:alphaModFix/>
          </a:blip>
          <a:srcRect/>
          <a:stretch/>
        </p:blipFill>
        <p:spPr>
          <a:xfrm>
            <a:off x="6243828" y="308876"/>
            <a:ext cx="2886456" cy="36271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sp>
        <p:nvSpPr>
          <p:cNvPr id="28" name="Shape 28"/>
          <p:cNvSpPr/>
          <p:nvPr/>
        </p:nvSpPr>
        <p:spPr>
          <a:xfrm>
            <a:off x="487427" y="11666664"/>
            <a:ext cx="8700800" cy="284477"/>
          </a:xfrm>
          <a:prstGeom prst="rect">
            <a:avLst/>
          </a:prstGeom>
          <a:noFill/>
          <a:ln>
            <a:noFill/>
          </a:ln>
        </p:spPr>
        <p:txBody>
          <a:bodyPr lIns="122175" tIns="0" rIns="122175" bIns="0" anchor="t" anchorCtr="0">
            <a:noAutofit/>
          </a:bodyPr>
          <a:lstStyle/>
          <a:p>
            <a:pPr marL="0" marR="0" lvl="0" indent="0" algn="l" rtl="0">
              <a:spcBef>
                <a:spcPts val="0"/>
              </a:spcBef>
              <a:buSzPct val="25000"/>
              <a:buNone/>
            </a:pPr>
            <a:r>
              <a:rPr lang="fi-FI" sz="1200" dirty="0" err="1">
                <a:solidFill>
                  <a:srgbClr val="7F7F7F"/>
                </a:solidFill>
                <a:latin typeface="Arial Narrow"/>
                <a:ea typeface="Arial Narrow"/>
                <a:cs typeface="Arial Narrow"/>
                <a:sym typeface="Arial Narrow"/>
              </a:rPr>
              <a:t>Thesis</a:t>
            </a:r>
            <a:endParaRPr lang="fi-FI" sz="1200" b="0" i="0" u="none" strike="noStrike" cap="none" dirty="0">
              <a:solidFill>
                <a:srgbClr val="7F7F7F"/>
              </a:solidFill>
              <a:latin typeface="Arial Narrow"/>
              <a:ea typeface="Arial Narrow"/>
              <a:cs typeface="Arial Narrow"/>
              <a:sym typeface="Arial Narrow"/>
            </a:endParaRPr>
          </a:p>
        </p:txBody>
      </p:sp>
      <p:sp>
        <p:nvSpPr>
          <p:cNvPr id="29" name="Shape 29"/>
          <p:cNvSpPr/>
          <p:nvPr/>
        </p:nvSpPr>
        <p:spPr>
          <a:xfrm>
            <a:off x="487427" y="11951143"/>
            <a:ext cx="8700800" cy="284477"/>
          </a:xfrm>
          <a:prstGeom prst="rect">
            <a:avLst/>
          </a:prstGeom>
          <a:noFill/>
          <a:ln>
            <a:noFill/>
          </a:ln>
        </p:spPr>
        <p:txBody>
          <a:bodyPr lIns="122175" tIns="0" rIns="122175" bIns="0" anchor="t" anchorCtr="0">
            <a:noAutofit/>
          </a:bodyPr>
          <a:lstStyle/>
          <a:p>
            <a:pPr marL="0" marR="0" lvl="0" indent="0" algn="l" rtl="0">
              <a:spcBef>
                <a:spcPts val="0"/>
              </a:spcBef>
              <a:buSzPct val="25000"/>
              <a:buNone/>
            </a:pPr>
            <a:r>
              <a:rPr lang="fi-FI" sz="1200" b="0" i="0" u="none" strike="noStrike" cap="none" dirty="0" err="1">
                <a:solidFill>
                  <a:srgbClr val="7F7F7F"/>
                </a:solidFill>
                <a:latin typeface="Arial Narrow"/>
                <a:ea typeface="Arial Narrow"/>
                <a:cs typeface="Arial Narrow"/>
                <a:sym typeface="Arial Narrow"/>
              </a:rPr>
              <a:t>Date</a:t>
            </a:r>
            <a:r>
              <a:rPr lang="fi-FI" sz="1200" b="0" i="0" u="none" strike="noStrike" cap="none" dirty="0">
                <a:solidFill>
                  <a:srgbClr val="7F7F7F"/>
                </a:solidFill>
                <a:latin typeface="Arial Narrow"/>
                <a:ea typeface="Arial Narrow"/>
                <a:cs typeface="Arial Narrow"/>
                <a:sym typeface="Arial Narrow"/>
              </a:rPr>
              <a:t> of </a:t>
            </a:r>
            <a:r>
              <a:rPr lang="fi-FI" sz="1200" b="0" i="0" u="none" strike="noStrike" cap="none" dirty="0" err="1">
                <a:solidFill>
                  <a:srgbClr val="7F7F7F"/>
                </a:solidFill>
                <a:latin typeface="Arial Narrow"/>
                <a:ea typeface="Arial Narrow"/>
                <a:cs typeface="Arial Narrow"/>
                <a:sym typeface="Arial Narrow"/>
              </a:rPr>
              <a:t>publication</a:t>
            </a:r>
            <a:r>
              <a:rPr lang="fi-FI" sz="1200" b="0" i="0" u="none" strike="noStrike" cap="none" dirty="0">
                <a:solidFill>
                  <a:srgbClr val="7F7F7F"/>
                </a:solidFill>
                <a:latin typeface="Arial Narrow"/>
                <a:ea typeface="Arial Narrow"/>
                <a:cs typeface="Arial Narrow"/>
                <a:sym typeface="Arial Narrow"/>
              </a:rPr>
              <a:t>: 201</a:t>
            </a:r>
            <a:r>
              <a:rPr lang="fi-FI" sz="1200" dirty="0">
                <a:solidFill>
                  <a:srgbClr val="7F7F7F"/>
                </a:solidFill>
                <a:latin typeface="Arial Narrow"/>
                <a:ea typeface="Arial Narrow"/>
                <a:cs typeface="Arial Narrow"/>
                <a:sym typeface="Arial Narrow"/>
              </a:rPr>
              <a:t>6</a:t>
            </a:r>
            <a:r>
              <a:rPr lang="fi-FI" sz="1200" b="0" i="0" u="none" strike="noStrike" cap="none" dirty="0">
                <a:solidFill>
                  <a:srgbClr val="7F7F7F"/>
                </a:solidFill>
                <a:latin typeface="Arial Narrow"/>
                <a:ea typeface="Arial Narrow"/>
                <a:cs typeface="Arial Narrow"/>
                <a:sym typeface="Arial Narrow"/>
              </a:rPr>
              <a:t>, Summer</a:t>
            </a:r>
          </a:p>
        </p:txBody>
      </p:sp>
      <p:sp>
        <p:nvSpPr>
          <p:cNvPr id="30" name="Shape 30"/>
          <p:cNvSpPr/>
          <p:nvPr/>
        </p:nvSpPr>
        <p:spPr>
          <a:xfrm>
            <a:off x="487427" y="12235625"/>
            <a:ext cx="8700800" cy="284477"/>
          </a:xfrm>
          <a:prstGeom prst="rect">
            <a:avLst/>
          </a:prstGeom>
          <a:noFill/>
          <a:ln>
            <a:noFill/>
          </a:ln>
        </p:spPr>
        <p:txBody>
          <a:bodyPr lIns="122175" tIns="0" rIns="122175" bIns="0" anchor="t" anchorCtr="0">
            <a:noAutofit/>
          </a:bodyPr>
          <a:lstStyle/>
          <a:p>
            <a:pPr marL="0" marR="0" lvl="0" indent="0" algn="l" rtl="0">
              <a:spcBef>
                <a:spcPts val="0"/>
              </a:spcBef>
              <a:buSzPct val="25000"/>
              <a:buNone/>
            </a:pPr>
            <a:r>
              <a:rPr lang="fi-FI" sz="1200" dirty="0" err="1">
                <a:solidFill>
                  <a:srgbClr val="7F7F7F"/>
                </a:solidFill>
                <a:latin typeface="Arial Narrow"/>
                <a:ea typeface="Arial Narrow"/>
                <a:cs typeface="Arial Narrow"/>
                <a:sym typeface="Arial Narrow"/>
              </a:rPr>
              <a:t>Superviso</a:t>
            </a:r>
            <a:r>
              <a:rPr lang="fi-FI" sz="1200" b="0" i="0" u="none" strike="noStrike" cap="none" dirty="0" err="1">
                <a:solidFill>
                  <a:srgbClr val="7F7F7F"/>
                </a:solidFill>
                <a:latin typeface="Arial Narrow"/>
                <a:ea typeface="Arial Narrow"/>
                <a:cs typeface="Arial Narrow"/>
                <a:sym typeface="Arial Narrow"/>
              </a:rPr>
              <a:t>r</a:t>
            </a:r>
            <a:r>
              <a:rPr lang="fi-FI" sz="1200" b="0" i="0" u="none" strike="noStrike" cap="none" dirty="0">
                <a:solidFill>
                  <a:srgbClr val="7F7F7F"/>
                </a:solidFill>
                <a:latin typeface="Arial Narrow"/>
                <a:ea typeface="Arial Narrow"/>
                <a:cs typeface="Arial Narrow"/>
                <a:sym typeface="Arial Narrow"/>
              </a:rPr>
              <a:t> Pertti Heikkilä</a:t>
            </a:r>
          </a:p>
        </p:txBody>
      </p:sp>
      <p:sp>
        <p:nvSpPr>
          <p:cNvPr id="31" name="Shape 31"/>
          <p:cNvSpPr txBox="1"/>
          <p:nvPr/>
        </p:nvSpPr>
        <p:spPr>
          <a:xfrm>
            <a:off x="502152" y="909737"/>
            <a:ext cx="8700800" cy="797139"/>
          </a:xfrm>
          <a:prstGeom prst="rect">
            <a:avLst/>
          </a:prstGeom>
          <a:noFill/>
          <a:ln>
            <a:noFill/>
          </a:ln>
        </p:spPr>
        <p:txBody>
          <a:bodyPr lIns="122175" tIns="61075" rIns="122175" bIns="61075" anchor="t" anchorCtr="0">
            <a:noAutofit/>
          </a:bodyPr>
          <a:lstStyle/>
          <a:p>
            <a:pPr marL="0" marR="0" lvl="0" indent="0" algn="l" rtl="0">
              <a:spcBef>
                <a:spcPts val="0"/>
              </a:spcBef>
              <a:buClr>
                <a:schemeClr val="dk2"/>
              </a:buClr>
              <a:buSzPct val="25000"/>
              <a:buFont typeface="Arial Narrow"/>
              <a:buNone/>
            </a:pPr>
            <a:r>
              <a:rPr lang="fi-FI" sz="2400" dirty="0" err="1">
                <a:solidFill>
                  <a:schemeClr val="dk2"/>
                </a:solidFill>
                <a:latin typeface="Arial Narrow"/>
                <a:ea typeface="Arial Narrow"/>
                <a:cs typeface="Arial Narrow"/>
                <a:sym typeface="Arial Narrow"/>
              </a:rPr>
              <a:t>Designing</a:t>
            </a:r>
            <a:r>
              <a:rPr lang="fi-FI" sz="2400" dirty="0">
                <a:solidFill>
                  <a:schemeClr val="dk2"/>
                </a:solidFill>
                <a:latin typeface="Arial Narrow"/>
                <a:ea typeface="Arial Narrow"/>
                <a:cs typeface="Arial Narrow"/>
                <a:sym typeface="Arial Narrow"/>
              </a:rPr>
              <a:t> and </a:t>
            </a:r>
            <a:r>
              <a:rPr lang="fi-FI" sz="2400" dirty="0" err="1">
                <a:solidFill>
                  <a:schemeClr val="dk2"/>
                </a:solidFill>
                <a:latin typeface="Arial Narrow"/>
                <a:ea typeface="Arial Narrow"/>
                <a:cs typeface="Arial Narrow"/>
                <a:sym typeface="Arial Narrow"/>
              </a:rPr>
              <a:t>Assembling</a:t>
            </a:r>
            <a:r>
              <a:rPr lang="fi-FI" sz="2400" dirty="0">
                <a:solidFill>
                  <a:schemeClr val="dk2"/>
                </a:solidFill>
                <a:latin typeface="Arial Narrow"/>
                <a:ea typeface="Arial Narrow"/>
                <a:cs typeface="Arial Narrow"/>
                <a:sym typeface="Arial Narrow"/>
              </a:rPr>
              <a:t> a </a:t>
            </a:r>
            <a:r>
              <a:rPr lang="fi-FI" sz="2400" dirty="0" err="1">
                <a:solidFill>
                  <a:schemeClr val="dk2"/>
                </a:solidFill>
                <a:latin typeface="Arial Narrow"/>
                <a:ea typeface="Arial Narrow"/>
                <a:cs typeface="Arial Narrow"/>
                <a:sym typeface="Arial Narrow"/>
              </a:rPr>
              <a:t>Hybrid</a:t>
            </a:r>
            <a:r>
              <a:rPr lang="fi-FI" sz="2400" dirty="0">
                <a:solidFill>
                  <a:schemeClr val="dk2"/>
                </a:solidFill>
                <a:latin typeface="Arial Narrow"/>
                <a:ea typeface="Arial Narrow"/>
                <a:cs typeface="Arial Narrow"/>
                <a:sym typeface="Arial Narrow"/>
              </a:rPr>
              <a:t> System</a:t>
            </a:r>
          </a:p>
        </p:txBody>
      </p:sp>
      <p:sp>
        <p:nvSpPr>
          <p:cNvPr id="32" name="Shape 32"/>
          <p:cNvSpPr txBox="1"/>
          <p:nvPr/>
        </p:nvSpPr>
        <p:spPr>
          <a:xfrm>
            <a:off x="502152" y="1852081"/>
            <a:ext cx="8700800" cy="645019"/>
          </a:xfrm>
          <a:prstGeom prst="rect">
            <a:avLst/>
          </a:prstGeom>
          <a:noFill/>
          <a:ln>
            <a:noFill/>
          </a:ln>
        </p:spPr>
        <p:txBody>
          <a:bodyPr lIns="122175" tIns="0" rIns="122175" bIns="0" anchor="t" anchorCtr="0">
            <a:noAutofit/>
          </a:bodyPr>
          <a:lstStyle/>
          <a:p>
            <a:pPr marL="0" marR="0" lvl="0" indent="0" algn="l" rtl="0">
              <a:spcBef>
                <a:spcPts val="0"/>
              </a:spcBef>
              <a:buSzPct val="25000"/>
              <a:buNone/>
            </a:pPr>
            <a:r>
              <a:rPr lang="fi-FI" sz="1000" dirty="0">
                <a:solidFill>
                  <a:srgbClr val="7F7F7F"/>
                </a:solidFill>
                <a:latin typeface="Arial Narrow"/>
                <a:ea typeface="Arial Narrow"/>
                <a:cs typeface="Arial Narrow"/>
                <a:sym typeface="Arial Narrow"/>
              </a:rPr>
              <a:t>Sami Matala</a:t>
            </a:r>
          </a:p>
          <a:p>
            <a:pPr marL="0" marR="0" lvl="0" indent="0" algn="l" rtl="0">
              <a:spcBef>
                <a:spcPts val="0"/>
              </a:spcBef>
              <a:buSzPct val="25000"/>
              <a:buNone/>
            </a:pPr>
            <a:r>
              <a:rPr lang="fi-FI" sz="1000" b="0" i="0" u="none" strike="noStrike" cap="none" dirty="0">
                <a:solidFill>
                  <a:srgbClr val="7F7F7F"/>
                </a:solidFill>
                <a:latin typeface="Arial Narrow"/>
                <a:ea typeface="Arial Narrow"/>
                <a:cs typeface="Arial Narrow"/>
                <a:sym typeface="Arial Narrow"/>
              </a:rPr>
              <a:t>School of Engineering and Natural </a:t>
            </a:r>
            <a:r>
              <a:rPr lang="fi-FI" sz="1000" b="0" i="0" u="none" strike="noStrike" cap="none" dirty="0" err="1">
                <a:solidFill>
                  <a:srgbClr val="7F7F7F"/>
                </a:solidFill>
                <a:latin typeface="Arial Narrow"/>
                <a:ea typeface="Arial Narrow"/>
                <a:cs typeface="Arial Narrow"/>
                <a:sym typeface="Arial Narrow"/>
              </a:rPr>
              <a:t>Recources</a:t>
            </a:r>
            <a:r>
              <a:rPr lang="fi-FI" sz="1000" b="0" i="0" u="none" strike="noStrike" cap="none" dirty="0">
                <a:solidFill>
                  <a:srgbClr val="7F7F7F"/>
                </a:solidFill>
                <a:latin typeface="Arial Narrow"/>
                <a:ea typeface="Arial Narrow"/>
                <a:cs typeface="Arial Narrow"/>
                <a:sym typeface="Arial Narrow"/>
              </a:rPr>
              <a:t>, </a:t>
            </a:r>
            <a:r>
              <a:rPr lang="fi-FI" sz="1000" b="0" i="0" u="none" strike="noStrike" cap="none" dirty="0" err="1">
                <a:solidFill>
                  <a:srgbClr val="7F7F7F"/>
                </a:solidFill>
                <a:latin typeface="Arial Narrow"/>
                <a:ea typeface="Arial Narrow"/>
                <a:cs typeface="Arial Narrow"/>
                <a:sym typeface="Arial Narrow"/>
              </a:rPr>
              <a:t>Information</a:t>
            </a:r>
            <a:r>
              <a:rPr lang="fi-FI" sz="1000" b="0" i="0" u="none" strike="noStrike" cap="none" dirty="0">
                <a:solidFill>
                  <a:srgbClr val="7F7F7F"/>
                </a:solidFill>
                <a:latin typeface="Arial Narrow"/>
                <a:ea typeface="Arial Narrow"/>
                <a:cs typeface="Arial Narrow"/>
                <a:sym typeface="Arial Narrow"/>
              </a:rPr>
              <a:t> Technology, Software Engineering</a:t>
            </a:r>
          </a:p>
        </p:txBody>
      </p:sp>
      <p:sp>
        <p:nvSpPr>
          <p:cNvPr id="33" name="Shape 33"/>
          <p:cNvSpPr txBox="1">
            <a:spLocks noGrp="1"/>
          </p:cNvSpPr>
          <p:nvPr>
            <p:ph type="body" idx="1"/>
          </p:nvPr>
        </p:nvSpPr>
        <p:spPr>
          <a:xfrm>
            <a:off x="502152" y="2735385"/>
            <a:ext cx="2813821" cy="8548989"/>
          </a:xfrm>
          <a:prstGeom prst="rect">
            <a:avLst/>
          </a:prstGeom>
          <a:noFill/>
          <a:ln>
            <a:noFill/>
          </a:ln>
        </p:spPr>
        <p:txBody>
          <a:bodyPr lIns="122175" tIns="61075" rIns="122175" bIns="61075" anchor="t" anchorCtr="0">
            <a:noAutofit/>
          </a:bodyPr>
          <a:lstStyle/>
          <a:p>
            <a:pPr marL="0" marR="0" lvl="0" indent="0" algn="l" rtl="0">
              <a:lnSpc>
                <a:spcPct val="100000"/>
              </a:lnSpc>
              <a:spcBef>
                <a:spcPts val="0"/>
              </a:spcBef>
              <a:spcAft>
                <a:spcPts val="0"/>
              </a:spcAft>
              <a:buClr>
                <a:schemeClr val="dk1"/>
              </a:buClr>
              <a:buSzPct val="25000"/>
              <a:buFont typeface="Arial Narrow"/>
              <a:buNone/>
            </a:pPr>
            <a:r>
              <a:rPr lang="fi-FI" sz="1500" b="1" i="0" u="none" strike="noStrike" cap="none" dirty="0" err="1">
                <a:solidFill>
                  <a:schemeClr val="dk1"/>
                </a:solidFill>
                <a:latin typeface="Arial Narrow"/>
                <a:ea typeface="Arial Narrow"/>
                <a:cs typeface="Arial Narrow"/>
                <a:sym typeface="Arial Narrow"/>
              </a:rPr>
              <a:t>Introduction</a:t>
            </a:r>
            <a:endParaRPr lang="fi-FI" sz="1500" b="1" i="0" u="none" strike="noStrike" cap="none" dirty="0">
              <a:solidFill>
                <a:schemeClr val="dk1"/>
              </a:solidFill>
              <a:latin typeface="Arial Narrow"/>
              <a:ea typeface="Arial Narrow"/>
              <a:cs typeface="Arial Narrow"/>
              <a:sym typeface="Arial Narrow"/>
            </a:endParaRPr>
          </a:p>
          <a:p>
            <a:pPr lvl="0" indent="-69850">
              <a:buSzPct val="73333"/>
            </a:pPr>
            <a:r>
              <a:rPr lang="en-US" dirty="0"/>
              <a:t>The subject of this thesis was to design and develop an intelligent controller for hybrid generator for </a:t>
            </a:r>
            <a:r>
              <a:rPr lang="en-US" dirty="0" err="1"/>
              <a:t>Fineria</a:t>
            </a:r>
            <a:r>
              <a:rPr lang="en-US" dirty="0"/>
              <a:t> Energy. </a:t>
            </a:r>
            <a:r>
              <a:rPr lang="en-US" dirty="0" err="1"/>
              <a:t>Offcode</a:t>
            </a:r>
            <a:r>
              <a:rPr lang="en-US" dirty="0"/>
              <a:t> Oy provided AGD42-microcontroller device for this project. Main goal was to create an innovative </a:t>
            </a:r>
            <a:r>
              <a:rPr lang="en-US" dirty="0" err="1"/>
              <a:t>cleantechdriven</a:t>
            </a:r>
            <a:r>
              <a:rPr lang="en-US" dirty="0"/>
              <a:t> hybrid power generator which maximized the use of renewable energy sources. Also, the device had to maximize battery performance in both short and long term. </a:t>
            </a:r>
            <a:br>
              <a:rPr lang="fi-FI" dirty="0"/>
            </a:b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dirty="0"/>
          </a:p>
          <a:p>
            <a:pPr marL="0" marR="0" lvl="0" indent="0" algn="ctr" rtl="0">
              <a:lnSpc>
                <a:spcPct val="100000"/>
              </a:lnSpc>
              <a:spcBef>
                <a:spcPts val="300"/>
              </a:spcBef>
              <a:spcAft>
                <a:spcPts val="0"/>
              </a:spcAft>
              <a:buClr>
                <a:schemeClr val="dk1"/>
              </a:buClr>
              <a:buSzPct val="25000"/>
              <a:buFont typeface="Arial Narrow"/>
              <a:buNone/>
            </a:pPr>
            <a:r>
              <a:rPr lang="fi-FI" sz="1500" b="0" i="0" u="none" strike="noStrike" cap="none" dirty="0">
                <a:solidFill>
                  <a:schemeClr val="dk1"/>
                </a:solidFill>
                <a:latin typeface="Arial Narrow"/>
                <a:ea typeface="Arial Narrow"/>
                <a:cs typeface="Arial Narrow"/>
                <a:sym typeface="Arial Narrow"/>
              </a:rPr>
              <a:t>FIGURE 1. </a:t>
            </a:r>
            <a:r>
              <a:rPr lang="fi-FI" dirty="0"/>
              <a:t>Basic design of </a:t>
            </a:r>
            <a:r>
              <a:rPr lang="fi-FI" dirty="0" err="1"/>
              <a:t>the</a:t>
            </a:r>
            <a:r>
              <a:rPr lang="fi-FI" dirty="0"/>
              <a:t> </a:t>
            </a:r>
            <a:r>
              <a:rPr lang="fi-FI" dirty="0" err="1"/>
              <a:t>solution</a:t>
            </a: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lang="fi-FI" b="1" dirty="0"/>
          </a:p>
          <a:p>
            <a:pPr marL="0" marR="0" lvl="0" indent="0" algn="l" rtl="0">
              <a:lnSpc>
                <a:spcPct val="100000"/>
              </a:lnSpc>
              <a:spcBef>
                <a:spcPts val="300"/>
              </a:spcBef>
              <a:spcAft>
                <a:spcPts val="0"/>
              </a:spcAft>
              <a:buClr>
                <a:schemeClr val="dk1"/>
              </a:buClr>
              <a:buSzPct val="25000"/>
              <a:buFont typeface="Arial Narrow"/>
              <a:buNone/>
            </a:pPr>
            <a:r>
              <a:rPr lang="fi-FI" b="1" dirty="0"/>
              <a:t>ADG42 </a:t>
            </a:r>
            <a:r>
              <a:rPr lang="fi-FI" b="1" dirty="0" err="1"/>
              <a:t>microcontroller</a:t>
            </a:r>
            <a:endParaRPr lang="fi-FI" b="1" dirty="0"/>
          </a:p>
          <a:p>
            <a:pPr lvl="0">
              <a:buSzPct val="25000"/>
            </a:pPr>
            <a:r>
              <a:rPr lang="en-US" dirty="0"/>
              <a:t>ADG42 runs </a:t>
            </a:r>
            <a:r>
              <a:rPr lang="en-US" dirty="0" err="1"/>
              <a:t>Debian</a:t>
            </a:r>
            <a:r>
              <a:rPr lang="en-US" dirty="0"/>
              <a:t> Linux software and is capable of measuring parameters like temperature, pressure, moisture, location, climate or capture video and is also capable of connecting to external sensors. It can be hooked up to cloud services. It supports wireless sensors and has an inbuilt GPS.</a:t>
            </a:r>
            <a:endParaRPr lang="fi-FI" dirty="0"/>
          </a:p>
        </p:txBody>
      </p:sp>
      <p:sp>
        <p:nvSpPr>
          <p:cNvPr id="34" name="Shape 34"/>
          <p:cNvSpPr txBox="1">
            <a:spLocks noGrp="1"/>
          </p:cNvSpPr>
          <p:nvPr>
            <p:ph type="body" idx="2"/>
          </p:nvPr>
        </p:nvSpPr>
        <p:spPr>
          <a:xfrm>
            <a:off x="3445642" y="2735385"/>
            <a:ext cx="2813821" cy="8548989"/>
          </a:xfrm>
          <a:prstGeom prst="rect">
            <a:avLst/>
          </a:prstGeom>
          <a:noFill/>
          <a:ln>
            <a:noFill/>
          </a:ln>
        </p:spPr>
        <p:txBody>
          <a:bodyPr lIns="122175" tIns="61075" rIns="122175" bIns="61075" anchor="t" anchorCtr="0">
            <a:noAutofit/>
          </a:bodyPr>
          <a:lstStyle/>
          <a:p>
            <a:pPr marL="0" marR="0" lvl="0" indent="0" algn="l" rtl="0">
              <a:lnSpc>
                <a:spcPct val="100000"/>
              </a:lnSpc>
              <a:spcBef>
                <a:spcPts val="0"/>
              </a:spcBef>
              <a:spcAft>
                <a:spcPts val="0"/>
              </a:spcAft>
              <a:buClr>
                <a:schemeClr val="dk1"/>
              </a:buClr>
              <a:buSzPct val="25000"/>
              <a:buFont typeface="Arial Narrow"/>
              <a:buNone/>
            </a:pPr>
            <a:r>
              <a:rPr lang="fi-FI" sz="1500" b="1" i="0" u="none" strike="noStrike" cap="none" dirty="0" err="1">
                <a:solidFill>
                  <a:schemeClr val="dk1"/>
                </a:solidFill>
                <a:latin typeface="Arial Narrow"/>
                <a:ea typeface="Arial Narrow"/>
                <a:cs typeface="Arial Narrow"/>
                <a:sym typeface="Arial Narrow"/>
              </a:rPr>
              <a:t>Methods</a:t>
            </a:r>
            <a:endParaRPr lang="fi-FI" sz="1500" b="1"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r>
              <a:rPr lang="fi-FI" dirty="0" err="1"/>
              <a:t>Actual</a:t>
            </a:r>
            <a:r>
              <a:rPr lang="fi-FI" dirty="0"/>
              <a:t> </a:t>
            </a:r>
            <a:r>
              <a:rPr lang="fi-FI" dirty="0" err="1"/>
              <a:t>test</a:t>
            </a:r>
            <a:r>
              <a:rPr lang="fi-FI" dirty="0"/>
              <a:t> of </a:t>
            </a:r>
            <a:r>
              <a:rPr lang="fi-FI" dirty="0" err="1"/>
              <a:t>connecting</a:t>
            </a:r>
            <a:r>
              <a:rPr lang="fi-FI" dirty="0"/>
              <a:t> </a:t>
            </a:r>
            <a:r>
              <a:rPr lang="fi-FI" dirty="0" err="1"/>
              <a:t>the</a:t>
            </a:r>
            <a:r>
              <a:rPr lang="fi-FI" dirty="0"/>
              <a:t> </a:t>
            </a:r>
            <a:r>
              <a:rPr lang="fi-FI" dirty="0" err="1"/>
              <a:t>microcontroller</a:t>
            </a:r>
            <a:r>
              <a:rPr lang="fi-FI" dirty="0"/>
              <a:t> to </a:t>
            </a:r>
            <a:r>
              <a:rPr lang="fi-FI" dirty="0" err="1"/>
              <a:t>the</a:t>
            </a:r>
            <a:r>
              <a:rPr lang="fi-FI" dirty="0"/>
              <a:t> </a:t>
            </a:r>
            <a:r>
              <a:rPr lang="fi-FI" dirty="0" err="1"/>
              <a:t>power</a:t>
            </a:r>
            <a:r>
              <a:rPr lang="fi-FI" dirty="0"/>
              <a:t> </a:t>
            </a:r>
            <a:r>
              <a:rPr lang="fi-FI" dirty="0" err="1"/>
              <a:t>system</a:t>
            </a:r>
            <a:r>
              <a:rPr lang="fi-FI" dirty="0"/>
              <a:t> for </a:t>
            </a:r>
            <a:r>
              <a:rPr lang="fi-FI" dirty="0" err="1"/>
              <a:t>measuring</a:t>
            </a:r>
            <a:r>
              <a:rPr lang="fi-FI" dirty="0"/>
              <a:t> </a:t>
            </a:r>
            <a:r>
              <a:rPr lang="fi-FI" dirty="0" err="1"/>
              <a:t>current</a:t>
            </a:r>
            <a:r>
              <a:rPr lang="fi-FI" dirty="0"/>
              <a:t> </a:t>
            </a:r>
            <a:r>
              <a:rPr lang="fi-FI" dirty="0" err="1"/>
              <a:t>flows</a:t>
            </a:r>
            <a:r>
              <a:rPr lang="fi-FI" dirty="0"/>
              <a:t> in and out of </a:t>
            </a:r>
            <a:r>
              <a:rPr lang="fi-FI" dirty="0" err="1"/>
              <a:t>the</a:t>
            </a:r>
            <a:r>
              <a:rPr lang="fi-FI" dirty="0"/>
              <a:t> </a:t>
            </a:r>
            <a:r>
              <a:rPr lang="fi-FI" dirty="0" err="1"/>
              <a:t>batteries</a:t>
            </a:r>
            <a:r>
              <a:rPr lang="fi-FI" dirty="0"/>
              <a:t> </a:t>
            </a:r>
            <a:r>
              <a:rPr lang="fi-FI" dirty="0" err="1"/>
              <a:t>was</a:t>
            </a:r>
            <a:r>
              <a:rPr lang="fi-FI" dirty="0"/>
              <a:t> my main </a:t>
            </a:r>
            <a:r>
              <a:rPr lang="fi-FI" dirty="0" err="1"/>
              <a:t>goal</a:t>
            </a:r>
            <a:r>
              <a:rPr lang="fi-FI" dirty="0"/>
              <a:t> in </a:t>
            </a:r>
            <a:r>
              <a:rPr lang="fi-FI" dirty="0" err="1"/>
              <a:t>this</a:t>
            </a:r>
            <a:r>
              <a:rPr lang="fi-FI" dirty="0"/>
              <a:t> </a:t>
            </a:r>
            <a:r>
              <a:rPr lang="fi-FI" dirty="0" err="1"/>
              <a:t>thesis</a:t>
            </a:r>
            <a:r>
              <a:rPr lang="fi-FI" dirty="0"/>
              <a:t>. </a:t>
            </a:r>
            <a:r>
              <a:rPr lang="fi-FI" dirty="0" err="1"/>
              <a:t>Whole</a:t>
            </a:r>
            <a:r>
              <a:rPr lang="fi-FI" dirty="0"/>
              <a:t> data </a:t>
            </a:r>
            <a:r>
              <a:rPr lang="fi-FI" dirty="0" err="1"/>
              <a:t>logging</a:t>
            </a:r>
            <a:r>
              <a:rPr lang="fi-FI" dirty="0"/>
              <a:t> and </a:t>
            </a:r>
            <a:r>
              <a:rPr lang="fi-FI" dirty="0" err="1"/>
              <a:t>measurement</a:t>
            </a:r>
            <a:r>
              <a:rPr lang="fi-FI" dirty="0"/>
              <a:t> </a:t>
            </a:r>
            <a:r>
              <a:rPr lang="fi-FI" dirty="0" err="1"/>
              <a:t>code</a:t>
            </a:r>
            <a:r>
              <a:rPr lang="fi-FI" dirty="0"/>
              <a:t> </a:t>
            </a:r>
            <a:r>
              <a:rPr lang="fi-FI" dirty="0" err="1"/>
              <a:t>was</a:t>
            </a:r>
            <a:r>
              <a:rPr lang="fi-FI" dirty="0"/>
              <a:t> </a:t>
            </a:r>
            <a:r>
              <a:rPr lang="fi-FI" dirty="0" err="1"/>
              <a:t>done</a:t>
            </a:r>
            <a:r>
              <a:rPr lang="fi-FI" dirty="0"/>
              <a:t> </a:t>
            </a:r>
            <a:r>
              <a:rPr lang="fi-FI" dirty="0" err="1"/>
              <a:t>with</a:t>
            </a:r>
            <a:r>
              <a:rPr lang="fi-FI" dirty="0"/>
              <a:t> C-</a:t>
            </a:r>
            <a:r>
              <a:rPr lang="fi-FI" dirty="0" err="1"/>
              <a:t>language</a:t>
            </a:r>
            <a:r>
              <a:rPr lang="fi-FI" dirty="0"/>
              <a:t> </a:t>
            </a:r>
            <a:r>
              <a:rPr lang="fi-FI" dirty="0" err="1"/>
              <a:t>using</a:t>
            </a:r>
            <a:r>
              <a:rPr lang="fi-FI" dirty="0"/>
              <a:t> </a:t>
            </a:r>
            <a:r>
              <a:rPr lang="fi-FI" dirty="0" err="1"/>
              <a:t>own</a:t>
            </a:r>
            <a:r>
              <a:rPr lang="fi-FI" dirty="0"/>
              <a:t> data </a:t>
            </a:r>
            <a:r>
              <a:rPr lang="fi-FI" dirty="0" err="1"/>
              <a:t>gathering</a:t>
            </a:r>
            <a:r>
              <a:rPr lang="fi-FI" dirty="0"/>
              <a:t> </a:t>
            </a:r>
            <a:r>
              <a:rPr lang="fi-FI" dirty="0" err="1"/>
              <a:t>threads</a:t>
            </a:r>
            <a:r>
              <a:rPr lang="fi-FI" dirty="0"/>
              <a:t> for </a:t>
            </a:r>
            <a:r>
              <a:rPr lang="fi-FI" dirty="0" err="1"/>
              <a:t>incoming</a:t>
            </a:r>
            <a:r>
              <a:rPr lang="fi-FI" dirty="0"/>
              <a:t> and </a:t>
            </a:r>
            <a:r>
              <a:rPr lang="fi-FI" dirty="0" err="1"/>
              <a:t>outgoing</a:t>
            </a:r>
            <a:r>
              <a:rPr lang="fi-FI" dirty="0"/>
              <a:t> </a:t>
            </a:r>
            <a:r>
              <a:rPr lang="fi-FI" dirty="0" err="1"/>
              <a:t>current</a:t>
            </a:r>
            <a:r>
              <a:rPr lang="fi-FI" dirty="0"/>
              <a:t> </a:t>
            </a:r>
            <a:r>
              <a:rPr lang="fi-FI" dirty="0" err="1"/>
              <a:t>flows</a:t>
            </a:r>
            <a:r>
              <a:rPr lang="fi-FI" dirty="0"/>
              <a:t>. </a:t>
            </a:r>
            <a:r>
              <a:rPr lang="fi-FI" dirty="0" err="1"/>
              <a:t>With</a:t>
            </a:r>
            <a:r>
              <a:rPr lang="fi-FI" dirty="0"/>
              <a:t> </a:t>
            </a:r>
            <a:r>
              <a:rPr lang="fi-FI" dirty="0" err="1"/>
              <a:t>these</a:t>
            </a:r>
            <a:r>
              <a:rPr lang="fi-FI" dirty="0"/>
              <a:t> </a:t>
            </a:r>
            <a:r>
              <a:rPr lang="fi-FI" dirty="0" err="1"/>
              <a:t>results</a:t>
            </a:r>
            <a:r>
              <a:rPr lang="fi-FI" dirty="0"/>
              <a:t> </a:t>
            </a:r>
            <a:r>
              <a:rPr lang="fi-FI" dirty="0" err="1"/>
              <a:t>state</a:t>
            </a:r>
            <a:r>
              <a:rPr lang="fi-FI" dirty="0"/>
              <a:t>-of-</a:t>
            </a:r>
            <a:r>
              <a:rPr lang="fi-FI" dirty="0" err="1"/>
              <a:t>charge</a:t>
            </a:r>
            <a:r>
              <a:rPr lang="fi-FI" dirty="0"/>
              <a:t> (SOC) </a:t>
            </a: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r>
              <a:rPr lang="fi-FI" dirty="0" err="1"/>
              <a:t>w</a:t>
            </a:r>
            <a:r>
              <a:rPr lang="fi-FI" sz="1500" b="0" i="0" u="none" strike="noStrike" cap="none" dirty="0" err="1">
                <a:solidFill>
                  <a:schemeClr val="dk1"/>
                </a:solidFill>
                <a:latin typeface="Arial Narrow"/>
                <a:ea typeface="Arial Narrow"/>
                <a:cs typeface="Arial Narrow"/>
                <a:sym typeface="Arial Narrow"/>
              </a:rPr>
              <a:t>as</a:t>
            </a:r>
            <a:r>
              <a:rPr lang="fi-FI" sz="1500" b="0" i="0" u="none" strike="noStrike" cap="none" dirty="0">
                <a:solidFill>
                  <a:schemeClr val="dk1"/>
                </a:solidFill>
                <a:latin typeface="Arial Narrow"/>
                <a:ea typeface="Arial Narrow"/>
                <a:cs typeface="Arial Narrow"/>
                <a:sym typeface="Arial Narrow"/>
              </a:rPr>
              <a:t> </a:t>
            </a:r>
            <a:r>
              <a:rPr lang="fi-FI" sz="1500" b="0" i="0" u="none" strike="noStrike" cap="none" dirty="0" err="1">
                <a:solidFill>
                  <a:schemeClr val="dk1"/>
                </a:solidFill>
                <a:latin typeface="Arial Narrow"/>
                <a:ea typeface="Arial Narrow"/>
                <a:cs typeface="Arial Narrow"/>
                <a:sym typeface="Arial Narrow"/>
              </a:rPr>
              <a:t>solved</a:t>
            </a:r>
            <a:r>
              <a:rPr lang="fi-FI" sz="1500" b="0" i="0" u="none" strike="noStrike" cap="none" dirty="0">
                <a:solidFill>
                  <a:schemeClr val="dk1"/>
                </a:solidFill>
                <a:latin typeface="Arial Narrow"/>
                <a:ea typeface="Arial Narrow"/>
                <a:cs typeface="Arial Narrow"/>
                <a:sym typeface="Arial Narrow"/>
              </a:rPr>
              <a:t>.</a:t>
            </a: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endParaRPr lang="fi-FI" sz="15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00"/>
              </a:spcBef>
              <a:spcAft>
                <a:spcPts val="0"/>
              </a:spcAft>
              <a:buClr>
                <a:schemeClr val="dk1"/>
              </a:buClr>
              <a:buSzPct val="25000"/>
              <a:buFont typeface="Arial Narrow"/>
              <a:buNone/>
            </a:pPr>
            <a:r>
              <a:rPr lang="fi-FI" sz="1500" b="0" i="0" u="none" strike="noStrike" cap="none" dirty="0">
                <a:solidFill>
                  <a:schemeClr val="dk1"/>
                </a:solidFill>
                <a:latin typeface="Arial Narrow"/>
                <a:ea typeface="Arial Narrow"/>
                <a:cs typeface="Arial Narrow"/>
                <a:sym typeface="Arial Narrow"/>
              </a:rPr>
              <a:t>FIGURE 2. </a:t>
            </a:r>
            <a:r>
              <a:rPr lang="fi-FI" dirty="0" err="1"/>
              <a:t>Batteries</a:t>
            </a:r>
            <a:r>
              <a:rPr lang="fi-FI" dirty="0"/>
              <a:t> </a:t>
            </a:r>
            <a:r>
              <a:rPr lang="fi-FI" dirty="0" err="1"/>
              <a:t>connected</a:t>
            </a:r>
            <a:r>
              <a:rPr lang="fi-FI" dirty="0"/>
              <a:t> in </a:t>
            </a:r>
            <a:r>
              <a:rPr lang="fi-FI" dirty="0" err="1"/>
              <a:t>serial</a:t>
            </a: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r>
              <a:rPr lang="fi-FI" sz="1500" b="1" i="0" u="none" strike="noStrike" cap="none" dirty="0" err="1">
                <a:solidFill>
                  <a:schemeClr val="dk1"/>
                </a:solidFill>
                <a:latin typeface="Arial Narrow"/>
                <a:ea typeface="Arial Narrow"/>
                <a:cs typeface="Arial Narrow"/>
                <a:sym typeface="Arial Narrow"/>
              </a:rPr>
              <a:t>Results</a:t>
            </a:r>
            <a:endParaRPr lang="fi-FI" sz="1500" b="1"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r>
              <a:rPr lang="fi-FI" dirty="0" err="1"/>
              <a:t>Measurements</a:t>
            </a:r>
            <a:r>
              <a:rPr lang="fi-FI" dirty="0"/>
              <a:t> of </a:t>
            </a:r>
            <a:r>
              <a:rPr lang="fi-FI" dirty="0" err="1"/>
              <a:t>current</a:t>
            </a:r>
            <a:r>
              <a:rPr lang="fi-FI" dirty="0"/>
              <a:t> </a:t>
            </a:r>
            <a:r>
              <a:rPr lang="fi-FI" dirty="0" err="1"/>
              <a:t>flows</a:t>
            </a:r>
            <a:r>
              <a:rPr lang="fi-FI" dirty="0"/>
              <a:t> </a:t>
            </a:r>
            <a:r>
              <a:rPr lang="fi-FI" dirty="0" err="1"/>
              <a:t>gave</a:t>
            </a:r>
            <a:r>
              <a:rPr lang="fi-FI" dirty="0"/>
              <a:t> a </a:t>
            </a:r>
            <a:r>
              <a:rPr lang="fi-FI" dirty="0" err="1"/>
              <a:t>good</a:t>
            </a:r>
            <a:r>
              <a:rPr lang="fi-FI" dirty="0"/>
              <a:t> </a:t>
            </a:r>
            <a:r>
              <a:rPr lang="fi-FI" dirty="0" err="1"/>
              <a:t>development</a:t>
            </a:r>
            <a:r>
              <a:rPr lang="fi-FI" dirty="0"/>
              <a:t> </a:t>
            </a:r>
            <a:r>
              <a:rPr lang="fi-FI" dirty="0" err="1"/>
              <a:t>ground</a:t>
            </a:r>
            <a:r>
              <a:rPr lang="fi-FI" dirty="0"/>
              <a:t> for </a:t>
            </a:r>
            <a:r>
              <a:rPr lang="fi-FI" dirty="0" err="1"/>
              <a:t>taking</a:t>
            </a:r>
            <a:r>
              <a:rPr lang="fi-FI" dirty="0"/>
              <a:t> </a:t>
            </a:r>
            <a:r>
              <a:rPr lang="fi-FI" dirty="0" err="1"/>
              <a:t>the</a:t>
            </a:r>
            <a:r>
              <a:rPr lang="fi-FI" dirty="0"/>
              <a:t> </a:t>
            </a:r>
            <a:r>
              <a:rPr lang="fi-FI" dirty="0" err="1"/>
              <a:t>next</a:t>
            </a:r>
            <a:r>
              <a:rPr lang="fi-FI" dirty="0"/>
              <a:t> </a:t>
            </a:r>
            <a:r>
              <a:rPr lang="fi-FI" dirty="0" err="1"/>
              <a:t>step</a:t>
            </a:r>
            <a:r>
              <a:rPr lang="fi-FI" dirty="0"/>
              <a:t> in </a:t>
            </a:r>
            <a:r>
              <a:rPr lang="fi-FI" dirty="0" err="1"/>
              <a:t>cleantech</a:t>
            </a:r>
            <a:r>
              <a:rPr lang="fi-FI" dirty="0"/>
              <a:t> </a:t>
            </a:r>
            <a:r>
              <a:rPr lang="fi-FI" dirty="0" err="1"/>
              <a:t>hybrid</a:t>
            </a:r>
            <a:r>
              <a:rPr lang="fi-FI" dirty="0"/>
              <a:t> </a:t>
            </a:r>
            <a:r>
              <a:rPr lang="fi-FI" dirty="0" err="1"/>
              <a:t>solutions</a:t>
            </a:r>
            <a:r>
              <a:rPr lang="fi-FI" dirty="0"/>
              <a:t>. ADG42 </a:t>
            </a:r>
            <a:r>
              <a:rPr lang="fi-FI" dirty="0" err="1"/>
              <a:t>microcontroller</a:t>
            </a:r>
            <a:r>
              <a:rPr lang="fi-FI" dirty="0"/>
              <a:t> </a:t>
            </a:r>
            <a:r>
              <a:rPr lang="fi-FI" dirty="0" err="1"/>
              <a:t>was</a:t>
            </a:r>
            <a:r>
              <a:rPr lang="fi-FI" dirty="0"/>
              <a:t> a </a:t>
            </a:r>
            <a:r>
              <a:rPr lang="fi-FI" dirty="0" err="1"/>
              <a:t>great</a:t>
            </a:r>
            <a:r>
              <a:rPr lang="fi-FI" dirty="0"/>
              <a:t> data </a:t>
            </a:r>
            <a:r>
              <a:rPr lang="fi-FI" dirty="0" err="1"/>
              <a:t>logger</a:t>
            </a:r>
            <a:r>
              <a:rPr lang="fi-FI" dirty="0"/>
              <a:t> and </a:t>
            </a:r>
            <a:r>
              <a:rPr lang="fi-FI" dirty="0" err="1"/>
              <a:t>platform</a:t>
            </a:r>
            <a:r>
              <a:rPr lang="fi-FI" dirty="0"/>
              <a:t> for </a:t>
            </a:r>
            <a:r>
              <a:rPr lang="fi-FI" dirty="0" err="1"/>
              <a:t>different</a:t>
            </a:r>
            <a:r>
              <a:rPr lang="fi-FI" dirty="0"/>
              <a:t> </a:t>
            </a:r>
            <a:r>
              <a:rPr lang="fi-FI" dirty="0" err="1"/>
              <a:t>kinds</a:t>
            </a:r>
            <a:r>
              <a:rPr lang="fi-FI" dirty="0"/>
              <a:t> of </a:t>
            </a:r>
            <a:r>
              <a:rPr lang="fi-FI" dirty="0" err="1"/>
              <a:t>sensors</a:t>
            </a:r>
            <a:r>
              <a:rPr lang="fi-FI" dirty="0"/>
              <a:t>. </a:t>
            </a:r>
            <a:r>
              <a:rPr lang="fi-FI" dirty="0" err="1"/>
              <a:t>Algorithms</a:t>
            </a:r>
            <a:r>
              <a:rPr lang="fi-FI" dirty="0"/>
              <a:t> for </a:t>
            </a:r>
            <a:r>
              <a:rPr lang="fi-FI" dirty="0" err="1"/>
              <a:t>controlling</a:t>
            </a:r>
            <a:r>
              <a:rPr lang="fi-FI" dirty="0"/>
              <a:t> </a:t>
            </a:r>
            <a:r>
              <a:rPr lang="fi-FI" dirty="0" err="1"/>
              <a:t>fossil-fuel</a:t>
            </a:r>
            <a:r>
              <a:rPr lang="fi-FI" dirty="0"/>
              <a:t> </a:t>
            </a:r>
            <a:r>
              <a:rPr lang="fi-FI" dirty="0" err="1"/>
              <a:t>powered</a:t>
            </a:r>
            <a:r>
              <a:rPr lang="fi-FI" dirty="0"/>
              <a:t> </a:t>
            </a:r>
            <a:r>
              <a:rPr lang="fi-FI" dirty="0" err="1"/>
              <a:t>generator</a:t>
            </a:r>
            <a:r>
              <a:rPr lang="fi-FI" dirty="0"/>
              <a:t> </a:t>
            </a:r>
            <a:r>
              <a:rPr lang="fi-FI" dirty="0" err="1"/>
              <a:t>was</a:t>
            </a:r>
            <a:r>
              <a:rPr lang="fi-FI" dirty="0"/>
              <a:t> </a:t>
            </a:r>
            <a:r>
              <a:rPr lang="fi-FI" dirty="0" err="1"/>
              <a:t>also</a:t>
            </a:r>
            <a:r>
              <a:rPr lang="fi-FI" dirty="0"/>
              <a:t> </a:t>
            </a:r>
            <a:r>
              <a:rPr lang="fi-FI" dirty="0" err="1"/>
              <a:t>tested</a:t>
            </a:r>
            <a:r>
              <a:rPr lang="fi-FI" dirty="0"/>
              <a:t> and </a:t>
            </a:r>
            <a:r>
              <a:rPr lang="fi-FI" dirty="0" err="1"/>
              <a:t>proven</a:t>
            </a:r>
            <a:r>
              <a:rPr lang="fi-FI" dirty="0"/>
              <a:t> to </a:t>
            </a:r>
            <a:r>
              <a:rPr lang="fi-FI" dirty="0" err="1"/>
              <a:t>work</a:t>
            </a:r>
            <a:r>
              <a:rPr lang="fi-FI" dirty="0"/>
              <a:t>. </a:t>
            </a:r>
          </a:p>
        </p:txBody>
      </p:sp>
      <p:sp>
        <p:nvSpPr>
          <p:cNvPr id="35" name="Shape 35"/>
          <p:cNvSpPr txBox="1">
            <a:spLocks noGrp="1"/>
          </p:cNvSpPr>
          <p:nvPr>
            <p:ph type="body" idx="3"/>
          </p:nvPr>
        </p:nvSpPr>
        <p:spPr>
          <a:xfrm>
            <a:off x="6389125" y="3080075"/>
            <a:ext cx="2813700" cy="8204400"/>
          </a:xfrm>
          <a:prstGeom prst="rect">
            <a:avLst/>
          </a:prstGeom>
          <a:noFill/>
          <a:ln>
            <a:noFill/>
          </a:ln>
        </p:spPr>
        <p:txBody>
          <a:bodyPr lIns="122175" tIns="61075" rIns="122175" bIns="61075" anchor="t" anchorCtr="0">
            <a:noAutofit/>
          </a:bodyPr>
          <a:lstStyle/>
          <a:p>
            <a:pPr marL="0" marR="0" lvl="0" indent="0" algn="l" rtl="0">
              <a:lnSpc>
                <a:spcPct val="100000"/>
              </a:lnSpc>
              <a:spcBef>
                <a:spcPts val="0"/>
              </a:spcBef>
              <a:spcAft>
                <a:spcPts val="0"/>
              </a:spcAft>
              <a:buClr>
                <a:schemeClr val="dk1"/>
              </a:buClr>
              <a:buSzPct val="25000"/>
              <a:buFont typeface="Arial Narrow"/>
              <a:buNone/>
            </a:pPr>
            <a:endParaRPr dirty="0"/>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r>
              <a:rPr lang="fi-FI" sz="1500" b="0" i="0" u="none" strike="noStrike" cap="none" dirty="0">
                <a:solidFill>
                  <a:schemeClr val="dk1"/>
                </a:solidFill>
                <a:latin typeface="Arial Narrow"/>
                <a:ea typeface="Arial Narrow"/>
                <a:cs typeface="Arial Narrow"/>
                <a:sym typeface="Arial Narrow"/>
              </a:rPr>
              <a:t>FIGURE 3. </a:t>
            </a:r>
            <a:r>
              <a:rPr lang="fi-FI" dirty="0"/>
              <a:t>a </a:t>
            </a:r>
            <a:r>
              <a:rPr lang="fi-FI" dirty="0" err="1"/>
              <a:t>closer</a:t>
            </a:r>
            <a:r>
              <a:rPr lang="fi-FI" dirty="0"/>
              <a:t> look of ADG42</a:t>
            </a:r>
            <a:endParaRPr sz="15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endParaRPr lang="fi-FI" sz="1500" b="1"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00"/>
              </a:spcBef>
              <a:spcAft>
                <a:spcPts val="0"/>
              </a:spcAft>
              <a:buClr>
                <a:schemeClr val="dk1"/>
              </a:buClr>
              <a:buSzPct val="25000"/>
              <a:buFont typeface="Arial Narrow"/>
              <a:buNone/>
            </a:pPr>
            <a:r>
              <a:rPr lang="fi-FI" sz="1500" b="1" i="0" u="none" strike="noStrike" cap="none" dirty="0" err="1">
                <a:solidFill>
                  <a:schemeClr val="dk1"/>
                </a:solidFill>
                <a:latin typeface="Arial Narrow"/>
                <a:ea typeface="Arial Narrow"/>
                <a:cs typeface="Arial Narrow"/>
                <a:sym typeface="Arial Narrow"/>
              </a:rPr>
              <a:t>Conclusions</a:t>
            </a:r>
            <a:endParaRPr lang="fi-FI" sz="1500" b="1" i="0" u="none" strike="noStrike" cap="none" dirty="0">
              <a:solidFill>
                <a:schemeClr val="dk1"/>
              </a:solidFill>
              <a:latin typeface="Arial Narrow"/>
              <a:ea typeface="Arial Narrow"/>
              <a:cs typeface="Arial Narrow"/>
              <a:sym typeface="Arial Narrow"/>
            </a:endParaRPr>
          </a:p>
          <a:p>
            <a:pPr>
              <a:buSzPct val="25000"/>
            </a:pPr>
            <a:r>
              <a:rPr lang="en-US" dirty="0"/>
              <a:t>Hybrid system with tested equipment was enough for making a huge leap for cleaner energy. Although above-mentioned solution is still on a research &amp; development stage we can believe for a better tomorrow.</a:t>
            </a:r>
          </a:p>
          <a:p>
            <a:pPr>
              <a:buSzPct val="25000"/>
            </a:pPr>
            <a:r>
              <a:rPr lang="en-US" dirty="0"/>
              <a:t>These hybrid generators will maximize the use of multiple renewable energy sources, backed-up by highly efficient fossil-based source to provide reliable and cost efficient power to areas in need.</a:t>
            </a:r>
            <a:endParaRPr lang="fi-FI" dirty="0"/>
          </a:p>
          <a:p>
            <a:pPr lvl="0">
              <a:buSzPct val="25000"/>
            </a:pPr>
            <a:endParaRPr lang="fi-FI" dirty="0"/>
          </a:p>
          <a:p>
            <a:pPr marL="0" marR="0" lvl="0" indent="0" algn="l" rtl="0">
              <a:lnSpc>
                <a:spcPct val="100000"/>
              </a:lnSpc>
              <a:spcBef>
                <a:spcPts val="300"/>
              </a:spcBef>
              <a:spcAft>
                <a:spcPts val="0"/>
              </a:spcAft>
              <a:buClr>
                <a:schemeClr val="dk1"/>
              </a:buClr>
              <a:buSzPct val="25000"/>
              <a:buFont typeface="Arial Narrow"/>
              <a:buNone/>
            </a:pPr>
            <a:endParaRPr dirty="0"/>
          </a:p>
          <a:p>
            <a:pPr lvl="0" rtl="0">
              <a:spcBef>
                <a:spcPts val="0"/>
              </a:spcBef>
              <a:buClr>
                <a:schemeClr val="dk1"/>
              </a:buClr>
              <a:buSzPct val="25000"/>
              <a:buFont typeface="Arial Narrow"/>
              <a:buNone/>
            </a:pPr>
            <a:r>
              <a:rPr lang="fi-FI" b="1" dirty="0" err="1"/>
              <a:t>References</a:t>
            </a:r>
            <a:endParaRPr lang="fi-FI" b="1" dirty="0"/>
          </a:p>
          <a:p>
            <a:pPr lvl="0">
              <a:spcBef>
                <a:spcPts val="0"/>
              </a:spcBef>
              <a:buSzPct val="25000"/>
            </a:pPr>
            <a:r>
              <a:rPr lang="fi-FI" dirty="0"/>
              <a:t>https://https://www.hindawi.com/journals/isrn/2013/953792/</a:t>
            </a:r>
          </a:p>
        </p:txBody>
      </p:sp>
      <p:pic>
        <p:nvPicPr>
          <p:cNvPr id="2" name="Kuva 1"/>
          <p:cNvPicPr>
            <a:picLocks noChangeAspect="1"/>
          </p:cNvPicPr>
          <p:nvPr/>
        </p:nvPicPr>
        <p:blipFill>
          <a:blip r:embed="rId3"/>
          <a:stretch>
            <a:fillRect/>
          </a:stretch>
        </p:blipFill>
        <p:spPr>
          <a:xfrm>
            <a:off x="404036" y="5821700"/>
            <a:ext cx="3082749" cy="2376358"/>
          </a:xfrm>
          <a:prstGeom prst="rect">
            <a:avLst/>
          </a:prstGeom>
        </p:spPr>
      </p:pic>
      <p:pic>
        <p:nvPicPr>
          <p:cNvPr id="3" name="Kuva 2"/>
          <p:cNvPicPr>
            <a:picLocks noChangeAspect="1"/>
          </p:cNvPicPr>
          <p:nvPr/>
        </p:nvPicPr>
        <p:blipFill>
          <a:blip r:embed="rId4"/>
          <a:stretch>
            <a:fillRect/>
          </a:stretch>
        </p:blipFill>
        <p:spPr>
          <a:xfrm>
            <a:off x="6458843" y="2879289"/>
            <a:ext cx="2674264" cy="2005698"/>
          </a:xfrm>
          <a:prstGeom prst="rect">
            <a:avLst/>
          </a:prstGeom>
        </p:spPr>
      </p:pic>
      <p:pic>
        <p:nvPicPr>
          <p:cNvPr id="4" name="Kuva 3"/>
          <p:cNvPicPr>
            <a:picLocks noChangeAspect="1"/>
          </p:cNvPicPr>
          <p:nvPr/>
        </p:nvPicPr>
        <p:blipFill>
          <a:blip r:embed="rId5"/>
          <a:stretch>
            <a:fillRect/>
          </a:stretch>
        </p:blipFill>
        <p:spPr>
          <a:xfrm>
            <a:off x="3486785" y="5821695"/>
            <a:ext cx="2657640" cy="1940072"/>
          </a:xfrm>
          <a:prstGeom prst="rect">
            <a:avLst/>
          </a:prstGeom>
        </p:spPr>
      </p:pic>
    </p:spTree>
  </p:cSld>
  <p:clrMapOvr>
    <a:masterClrMapping/>
  </p:clrMapOvr>
</p:sld>
</file>

<file path=ppt/theme/theme1.xml><?xml version="1.0" encoding="utf-8"?>
<a:theme xmlns:a="http://schemas.openxmlformats.org/drawingml/2006/main" name="Oamk oranssi">
  <a:themeElements>
    <a:clrScheme name="Oamk oranssi 2">
      <a:dk1>
        <a:srgbClr val="000000"/>
      </a:dk1>
      <a:lt1>
        <a:srgbClr val="FFFFFF"/>
      </a:lt1>
      <a:dk2>
        <a:srgbClr val="FD7813"/>
      </a:dk2>
      <a:lt2>
        <a:srgbClr val="E6E6E6"/>
      </a:lt2>
      <a:accent1>
        <a:srgbClr val="FD7813"/>
      </a:accent1>
      <a:accent2>
        <a:srgbClr val="FFA558"/>
      </a:accent2>
      <a:accent3>
        <a:srgbClr val="FFBC86"/>
      </a:accent3>
      <a:accent4>
        <a:srgbClr val="FFD3B1"/>
      </a:accent4>
      <a:accent5>
        <a:srgbClr val="FFE9D9"/>
      </a:accent5>
      <a:accent6>
        <a:srgbClr val="F7F4EC"/>
      </a:accent6>
      <a:hlink>
        <a:srgbClr val="2E809E"/>
      </a:hlink>
      <a:folHlink>
        <a:srgbClr val="3CA5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296</Words>
  <Application>Microsoft Office PowerPoint</Application>
  <PresentationFormat>A3-paperi (297 x 420 mm)</PresentationFormat>
  <Paragraphs>50</Paragraphs>
  <Slides>1</Slides>
  <Notes>1</Notes>
  <HiddenSlides>0</HiddenSlides>
  <MMClips>0</MMClips>
  <ScaleCrop>false</ScaleCrop>
  <HeadingPairs>
    <vt:vector size="6" baseType="variant">
      <vt:variant>
        <vt:lpstr>Käytetyt fontit</vt:lpstr>
      </vt:variant>
      <vt:variant>
        <vt:i4>3</vt:i4>
      </vt:variant>
      <vt:variant>
        <vt:lpstr>Teema</vt:lpstr>
      </vt:variant>
      <vt:variant>
        <vt:i4>1</vt:i4>
      </vt:variant>
      <vt:variant>
        <vt:lpstr>Dian otsikot</vt:lpstr>
      </vt:variant>
      <vt:variant>
        <vt:i4>1</vt:i4>
      </vt:variant>
    </vt:vector>
  </HeadingPairs>
  <TitlesOfParts>
    <vt:vector size="5" baseType="lpstr">
      <vt:lpstr>Calibri</vt:lpstr>
      <vt:lpstr>Arial</vt:lpstr>
      <vt:lpstr>Arial Narrow</vt:lpstr>
      <vt:lpstr>Oamk oranssi</vt:lpstr>
      <vt:lpstr>PowerPoint-esitys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PowerPoint-esitys</dc:title>
  <cp:lastModifiedBy>Venla</cp:lastModifiedBy>
  <cp:revision>7</cp:revision>
  <dcterms:modified xsi:type="dcterms:W3CDTF">2016-09-06T09:52:06Z</dcterms:modified>
</cp:coreProperties>
</file>